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9" r:id="rId2"/>
    <p:sldId id="488" r:id="rId3"/>
    <p:sldId id="257" r:id="rId4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2450A9-CEB4-4EE7-93A2-99AB32E62DD1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CB3F30-C3BD-4E2B-89AB-095E5B916E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B158-203E-4B41-916A-3EAA20D2C55A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2B17-DDBB-48F2-BFE2-93CACA7AC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31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80DA-2265-415C-8C23-978231823032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8292-27AD-4A9F-82E0-508168228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74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6A30-4419-4181-8E1A-CF057DD3AEF5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E1661-1942-4461-A598-70C2E634A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4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3D61-BA3B-4769-9EB1-51FF351A481A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DC0CA-6C89-48EF-963D-86A56F2F1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0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A500-EF12-42BB-B49C-5F4539B35CED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459D-8F85-46D3-BE3F-31A54A0F7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76EE-B838-4AC7-BAAA-4C8F6359F73E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7C63C-15CC-491E-A22F-53CF2B8C3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FB48-5A62-4E0C-875F-9B32C46D40EA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B2FB-4038-48D9-A7D0-B807457A7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8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93F-7E68-4AEE-A6F8-CDBA49F60248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964D-3031-4F5B-9879-791970F09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83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B7EE-F41D-4234-A749-71EA302B9B0F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6176-9664-4933-9E4D-AF0DA82F2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1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A680-1597-4FCA-B4CE-C7C54F6907E8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60A8-5EAB-45B3-85D0-3F5EB1804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30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D357-D546-4A01-86F9-A64978B147A4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EAAB-7717-401D-A808-5D5211CA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23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415DA9-0840-4B05-A92C-EC8F338A8878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2A1FE3-CD01-4E32-8230-989596AB09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821238" y="4722813"/>
            <a:ext cx="73707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Докладчик(и) : ФИО (, ФИО…), группа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endParaRPr lang="en-US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«______________», к.т.н.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 </a:t>
            </a:r>
            <a:endParaRPr lang="en-US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821238" y="4476750"/>
            <a:ext cx="775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 «»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E9E42D-936E-4036-AAF1-5F6A7F620F43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5068888" y="0"/>
            <a:ext cx="2005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0" name="Group 12"/>
          <p:cNvGrpSpPr>
            <a:grpSpLocks/>
          </p:cNvGrpSpPr>
          <p:nvPr/>
        </p:nvGrpSpPr>
        <p:grpSpPr bwMode="auto">
          <a:xfrm>
            <a:off x="0" y="6221413"/>
            <a:ext cx="12192000" cy="636587"/>
            <a:chOff x="0" y="6237312"/>
            <a:chExt cx="12192000" cy="636588"/>
          </a:xfrm>
        </p:grpSpPr>
        <p:pic>
          <p:nvPicPr>
            <p:cNvPr id="4111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Прямоугольник 17"/>
          <p:cNvSpPr>
            <a:spLocks noChangeArrowheads="1"/>
          </p:cNvSpPr>
          <p:nvPr/>
        </p:nvSpPr>
        <p:spPr bwMode="auto">
          <a:xfrm>
            <a:off x="11820525" y="6524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Прямая соединительная линия 5"/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3" name="AutoShape 21" descr="http://pdc.iaaweb.org/sites/default/files/180429-washingtondc9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4104" name="Прямоугольник 18"/>
          <p:cNvSpPr>
            <a:spLocks noChangeArrowheads="1"/>
          </p:cNvSpPr>
          <p:nvPr/>
        </p:nvSpPr>
        <p:spPr bwMode="auto">
          <a:xfrm>
            <a:off x="49213" y="1757363"/>
            <a:ext cx="460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агентства: РОСКОСМОС,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NASA, ESA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21 страна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97 устных докладов (3 – из России)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84 стендовых доклада (2 – из России).</a:t>
            </a:r>
          </a:p>
        </p:txBody>
      </p:sp>
      <p:sp>
        <p:nvSpPr>
          <p:cNvPr id="4105" name="Прямоугольник 22"/>
          <p:cNvSpPr>
            <a:spLocks noChangeArrowheads="1"/>
          </p:cNvSpPr>
          <p:nvPr/>
        </p:nvSpPr>
        <p:spPr bwMode="auto">
          <a:xfrm>
            <a:off x="166688" y="3111500"/>
            <a:ext cx="422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DART: Double Asteroid Redirection TEST</a:t>
            </a:r>
          </a:p>
        </p:txBody>
      </p:sp>
      <p:sp>
        <p:nvSpPr>
          <p:cNvPr id="4106" name="Прямоугольник 24"/>
          <p:cNvSpPr>
            <a:spLocks noChangeArrowheads="1"/>
          </p:cNvSpPr>
          <p:nvPr/>
        </p:nvSpPr>
        <p:spPr bwMode="auto">
          <a:xfrm rot="5400000">
            <a:off x="2970213" y="4495800"/>
            <a:ext cx="314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Hera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(2023-2026)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9"/>
          <p:cNvCxnSpPr>
            <a:cxnSpLocks/>
          </p:cNvCxnSpPr>
          <p:nvPr/>
        </p:nvCxnSpPr>
        <p:spPr>
          <a:xfrm>
            <a:off x="0" y="465138"/>
            <a:ext cx="1219200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Прямоугольник 20"/>
          <p:cNvSpPr>
            <a:spLocks noChangeArrowheads="1"/>
          </p:cNvSpPr>
          <p:nvPr/>
        </p:nvSpPr>
        <p:spPr bwMode="auto">
          <a:xfrm>
            <a:off x="4686300" y="3140075"/>
            <a:ext cx="7413625" cy="23082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мире и международная кооперация: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США - Более 15 лет выполняется государственная программа;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Европа - В 2009 году начата долгосрочная программа «Контроль ситуаций в космосе» («Space Situational Awareness» - SSA);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ООН – С 2001 г регулярно работает группа действия 14 (UN COPUOS Action Team 14) по проблеме «Объекты, сближающиеся с Землей»;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с 2007 г. при Совете РАН по космосу экспертная рабочая группа по космическим угрозам. 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Прямоугольник 21"/>
          <p:cNvSpPr>
            <a:spLocks noChangeArrowheads="1"/>
          </p:cNvSpPr>
          <p:nvPr/>
        </p:nvSpPr>
        <p:spPr bwMode="auto">
          <a:xfrm>
            <a:off x="4678363" y="5516563"/>
            <a:ext cx="7453312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пока не выработан проект (концепция) программы федерального уровня по противодействию космическим угрозам» 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Прямоугольник 15"/>
          <p:cNvSpPr>
            <a:spLocks noChangeArrowheads="1"/>
          </p:cNvSpPr>
          <p:nvPr/>
        </p:nvSpPr>
        <p:spPr bwMode="auto">
          <a:xfrm>
            <a:off x="3578225" y="6375400"/>
            <a:ext cx="839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IX </a:t>
            </a:r>
            <a:r>
              <a:rPr lang="ru-RU" altLang="ru-RU" sz="1800">
                <a:solidFill>
                  <a:schemeClr val="bg1"/>
                </a:solidFill>
              </a:rPr>
              <a:t>научно-техническая конференция «Астероидная безопасность»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12172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1162050" y="5846763"/>
            <a:ext cx="187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www.susu.ru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189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Рассказов Сергей Михайлович</cp:lastModifiedBy>
  <cp:revision>492</cp:revision>
  <cp:lastPrinted>2018-10-18T13:49:14Z</cp:lastPrinted>
  <dcterms:created xsi:type="dcterms:W3CDTF">2018-10-16T12:33:17Z</dcterms:created>
  <dcterms:modified xsi:type="dcterms:W3CDTF">2024-04-15T11:23:09Z</dcterms:modified>
</cp:coreProperties>
</file>