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9" r:id="rId2"/>
    <p:sldId id="488" r:id="rId3"/>
    <p:sldId id="257" r:id="rId4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9C033D-7DD1-407C-BCCE-79A2F23EA57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4C1444-0F61-438A-9892-1521928686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3824-BE73-4F91-851B-32FE6A3AD94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EE52B-6015-4236-8142-09CC95788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65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C975-C762-4F89-AAA0-FE477CC8BE4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8F251-68A4-41A3-8CE5-495ADC64C4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8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A155-6496-43D3-9BE1-C310ECE827D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467FF-0C59-42BE-BB00-9D47131772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9BA6-E0B0-4C37-8275-415745662A8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0FFE-0ADE-4641-9F3A-71B676B1C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82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4FCE-17F4-4104-A884-5995DAA6281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DA1B-027B-4AEE-80CE-BBE09A7075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0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2905-0690-478A-A44A-D89E4B8746A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6F47-4501-4FA2-9526-CE42C280A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83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5989-9382-4AB3-9F67-873783680C6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56F74-EF9E-4206-8FA5-9F7863B87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74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A352-37A2-4C6D-A52A-490FF474F2CD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C8686-6679-4711-8606-A343039CE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0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B876-499E-4170-BAD3-91F32A39508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EE425-D67C-4909-8F4E-17325CF3E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35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061-6552-4A47-80F2-FB4B07AEAF3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E8C-0798-4C0F-82A4-D40F48FEB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34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14CC-E951-423D-9297-82C2BFF5649C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4B075-77D1-47E2-A28F-BAAA01BF05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2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49C4E6-50DA-4A3D-A114-0628E38EC72D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14457AE-C1CA-482C-8368-BCF2AFE5C5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821238" y="4722813"/>
            <a:ext cx="73707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ru-RU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Докладчик(и) : ФИО (, ФИО…), группа</a:t>
            </a: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en-US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«______________», к.т.н.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 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821238" y="4476750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 «»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801E6C-FC41-45FD-BB2C-FB644800DC3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5068888" y="0"/>
            <a:ext cx="2005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0" name="Group 12"/>
          <p:cNvGrpSpPr>
            <a:grpSpLocks/>
          </p:cNvGrpSpPr>
          <p:nvPr/>
        </p:nvGrpSpPr>
        <p:grpSpPr bwMode="auto">
          <a:xfrm>
            <a:off x="0" y="6221413"/>
            <a:ext cx="12192000" cy="636587"/>
            <a:chOff x="0" y="6237312"/>
            <a:chExt cx="12192000" cy="636588"/>
          </a:xfrm>
        </p:grpSpPr>
        <p:pic>
          <p:nvPicPr>
            <p:cNvPr id="4111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Прямоугольник 17"/>
          <p:cNvSpPr>
            <a:spLocks noChangeArrowheads="1"/>
          </p:cNvSpPr>
          <p:nvPr/>
        </p:nvSpPr>
        <p:spPr bwMode="auto">
          <a:xfrm>
            <a:off x="11820525" y="6524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Прямая соединительная линия 5"/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03" name="AutoShape 21" descr="http://pdc.iaaweb.org/sites/default/files/180429-washingtondc95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4104" name="Прямоугольник 18"/>
          <p:cNvSpPr>
            <a:spLocks noChangeArrowheads="1"/>
          </p:cNvSpPr>
          <p:nvPr/>
        </p:nvSpPr>
        <p:spPr bwMode="auto">
          <a:xfrm>
            <a:off x="49213" y="1757363"/>
            <a:ext cx="460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агентства: РОСКОСМОС,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NASA, 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21 страна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97 устных докладов (3 – из России)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84 стендовых доклада (2 – из России).</a:t>
            </a:r>
          </a:p>
        </p:txBody>
      </p:sp>
      <p:sp>
        <p:nvSpPr>
          <p:cNvPr id="4105" name="Прямоугольник 22"/>
          <p:cNvSpPr>
            <a:spLocks noChangeArrowheads="1"/>
          </p:cNvSpPr>
          <p:nvPr/>
        </p:nvSpPr>
        <p:spPr bwMode="auto">
          <a:xfrm>
            <a:off x="166688" y="3111500"/>
            <a:ext cx="422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DART: Double Asteroid Redirection TEST</a:t>
            </a:r>
          </a:p>
        </p:txBody>
      </p:sp>
      <p:sp>
        <p:nvSpPr>
          <p:cNvPr id="4106" name="Прямоугольник 24"/>
          <p:cNvSpPr>
            <a:spLocks noChangeArrowheads="1"/>
          </p:cNvSpPr>
          <p:nvPr/>
        </p:nvSpPr>
        <p:spPr bwMode="auto">
          <a:xfrm rot="5400000">
            <a:off x="2970213" y="4495800"/>
            <a:ext cx="314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Hera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(2023-2026)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9"/>
          <p:cNvCxnSpPr>
            <a:cxnSpLocks/>
          </p:cNvCxnSpPr>
          <p:nvPr/>
        </p:nvCxnSpPr>
        <p:spPr>
          <a:xfrm>
            <a:off x="0" y="465138"/>
            <a:ext cx="1219200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Прямоугольник 20"/>
          <p:cNvSpPr>
            <a:spLocks noChangeArrowheads="1"/>
          </p:cNvSpPr>
          <p:nvPr/>
        </p:nvSpPr>
        <p:spPr bwMode="auto">
          <a:xfrm>
            <a:off x="4686300" y="3140075"/>
            <a:ext cx="7413625" cy="23082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мире и международная кооперация: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США - Более 15 лет выполняется государственная программа;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Европа - В 2009 году начата долгосрочная программа «Контроль ситуаций в космосе» («Space Situational Awareness» - SSA);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ООН – С 2001 г регулярно работает группа действия 14 (UN COPUOS Action Team 14) по проблеме «Объекты, сближающиеся с Землей»;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с 2007 г. при Совете РАН по космосу экспертная рабочая группа по космическим угрозам. 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Прямоугольник 21"/>
          <p:cNvSpPr>
            <a:spLocks noChangeArrowheads="1"/>
          </p:cNvSpPr>
          <p:nvPr/>
        </p:nvSpPr>
        <p:spPr bwMode="auto">
          <a:xfrm>
            <a:off x="4678363" y="5516563"/>
            <a:ext cx="7453312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пока не выработан проект (концепция) программы федерального уровня по противодействию космическим угрозам» 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Прямоугольник 15"/>
          <p:cNvSpPr>
            <a:spLocks noChangeArrowheads="1"/>
          </p:cNvSpPr>
          <p:nvPr/>
        </p:nvSpPr>
        <p:spPr bwMode="auto">
          <a:xfrm>
            <a:off x="3578225" y="6375400"/>
            <a:ext cx="839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XI </a:t>
            </a:r>
            <a:r>
              <a:rPr lang="ru-RU" altLang="ru-RU" sz="1800">
                <a:solidFill>
                  <a:schemeClr val="bg1"/>
                </a:solidFill>
              </a:rPr>
              <a:t>научно-техническая конференция «Астероидная безопасность»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12172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5"/>
          <p:cNvSpPr>
            <a:spLocks noChangeArrowheads="1"/>
          </p:cNvSpPr>
          <p:nvPr/>
        </p:nvSpPr>
        <p:spPr bwMode="auto">
          <a:xfrm>
            <a:off x="1162050" y="5846763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www.susu.ru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189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Рассказов Сергей Михайлович</cp:lastModifiedBy>
  <cp:revision>493</cp:revision>
  <cp:lastPrinted>2018-10-18T13:49:14Z</cp:lastPrinted>
  <dcterms:created xsi:type="dcterms:W3CDTF">2018-10-16T12:33:17Z</dcterms:created>
  <dcterms:modified xsi:type="dcterms:W3CDTF">2025-02-18T04:08:21Z</dcterms:modified>
</cp:coreProperties>
</file>